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6" r:id="rId2"/>
    <p:sldId id="293" r:id="rId3"/>
    <p:sldId id="294" r:id="rId4"/>
    <p:sldId id="295" r:id="rId5"/>
    <p:sldId id="263" r:id="rId6"/>
  </p:sldIdLst>
  <p:sldSz cx="12192000" cy="6858000"/>
  <p:notesSz cx="6858000" cy="9144000"/>
  <p:embeddedFontLst>
    <p:embeddedFont>
      <p:font typeface="나눔바른고딕 Light" panose="020B0603020101020101" pitchFamily="50" charset="-127"/>
      <p:regular r:id="rId8"/>
    </p:embeddedFont>
    <p:embeddedFont>
      <p:font typeface="맑은 고딕" panose="020B0503020000020004" pitchFamily="50" charset="-127"/>
      <p:regular r:id="rId9"/>
      <p:bold r:id="rId10"/>
    </p:embeddedFont>
    <p:embeddedFont>
      <p:font typeface="나눔바른고딕" panose="020B0603020101020101" pitchFamily="50" charset="-127"/>
      <p:regular r:id="rId11"/>
      <p:bold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902"/>
    <a:srgbClr val="F2CAD1"/>
    <a:srgbClr val="FBEFF1"/>
    <a:srgbClr val="781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3744" autoAdjust="0"/>
  </p:normalViewPr>
  <p:slideViewPr>
    <p:cSldViewPr snapToGrid="0">
      <p:cViewPr varScale="1">
        <p:scale>
          <a:sx n="100" d="100"/>
          <a:sy n="100" d="100"/>
        </p:scale>
        <p:origin x="948" y="84"/>
      </p:cViewPr>
      <p:guideLst>
        <p:guide orient="horz" pos="2137"/>
        <p:guide pos="37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0909AB-6F89-49F3-B965-A584CECBF452}" type="doc">
      <dgm:prSet loTypeId="urn:microsoft.com/office/officeart/2009/3/layout/PieProces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9C48E2C-8CB3-4AC7-9078-B94F8C3F256D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57C91620-58E9-4C70-836F-95E507097096}" type="par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867D6C85-CCC5-468C-BF20-0069B53BB106}" type="sib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421F7D2E-238E-4E83-97DA-FA0A26BE56C8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4C620418-9007-4C89-9EF2-E3E0F5CD772C}" type="par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2FED4B96-746B-4530-86F6-944F8551A062}" type="sib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55E970A9-BB5A-418E-B348-DABBC26F4614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6E5A79E7-4C0B-4068-B557-588CE190A4EC}" type="par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84CF0AB2-2D53-469C-877E-2956BBDA1198}" type="sib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B2E1A7EE-ADD1-4C8D-85D6-A6721BE84F3D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8F5D98B2-B4C9-4417-8E05-C4CB39BF86A3}" type="par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8F38841B-012B-4B5B-A88B-90A8860690BC}" type="sib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324DF8E5-BE4B-4CFB-8B91-8A349D1D2709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D98A2309-1BEA-4E12-B971-A90739EEBDD8}" type="par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1E62F5A1-00E9-47CF-9CCA-2275958135E7}" type="sib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30BE53CF-99AA-41A0-93AE-7DB3BF52D50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C21714B8-065E-4399-8B9F-44EB6D44C53C}" type="par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CFD4C9D3-7B0B-40E3-AF11-C5218FE97A74}" type="sib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37485DDB-B907-4E6F-AA2A-5209971B34F1}" type="pres">
      <dgm:prSet presAssocID="{CD0909AB-6F89-49F3-B965-A584CECBF45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F8C60811-74F7-41FD-84CE-2D572EE22969}" type="pres">
      <dgm:prSet presAssocID="{E9C48E2C-8CB3-4AC7-9078-B94F8C3F256D}" presName="ParentComposite" presStyleCnt="0"/>
      <dgm:spPr/>
    </dgm:pt>
    <dgm:pt modelId="{B85D3B41-64C6-4FCC-9C8B-EFACC4A388B7}" type="pres">
      <dgm:prSet presAssocID="{E9C48E2C-8CB3-4AC7-9078-B94F8C3F256D}" presName="Chord" presStyleLbl="bgShp" presStyleIdx="0" presStyleCnt="3"/>
      <dgm:spPr/>
    </dgm:pt>
    <dgm:pt modelId="{1EBF190E-8F9A-486D-94AC-B20B584B6972}" type="pres">
      <dgm:prSet presAssocID="{E9C48E2C-8CB3-4AC7-9078-B94F8C3F256D}" presName="Pie" presStyleLbl="alignNode1" presStyleIdx="0" presStyleCnt="3"/>
      <dgm:spPr/>
    </dgm:pt>
    <dgm:pt modelId="{C1470F9F-DDDD-467F-B275-4F64777773CD}" type="pres">
      <dgm:prSet presAssocID="{E9C48E2C-8CB3-4AC7-9078-B94F8C3F256D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A337D8DC-669B-4986-94D7-3872038B32B6}" type="pres">
      <dgm:prSet presAssocID="{2FED4B96-746B-4530-86F6-944F8551A062}" presName="negSibTrans" presStyleCnt="0"/>
      <dgm:spPr/>
    </dgm:pt>
    <dgm:pt modelId="{0A80DD96-BAE9-4E1B-8712-FE45CE01AD1A}" type="pres">
      <dgm:prSet presAssocID="{E9C48E2C-8CB3-4AC7-9078-B94F8C3F256D}" presName="composite" presStyleCnt="0"/>
      <dgm:spPr/>
    </dgm:pt>
    <dgm:pt modelId="{D0559DD1-332B-467F-A6D8-F959CA828C8B}" type="pres">
      <dgm:prSet presAssocID="{E9C48E2C-8CB3-4AC7-9078-B94F8C3F256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16995F7-7663-4488-98E3-5913813D1F4D}" type="pres">
      <dgm:prSet presAssocID="{867D6C85-CCC5-468C-BF20-0069B53BB106}" presName="sibTrans" presStyleCnt="0"/>
      <dgm:spPr/>
    </dgm:pt>
    <dgm:pt modelId="{2A36346B-C607-44CA-BF9C-1A212A57A42E}" type="pres">
      <dgm:prSet presAssocID="{55E970A9-BB5A-418E-B348-DABBC26F4614}" presName="ParentComposite" presStyleCnt="0"/>
      <dgm:spPr/>
    </dgm:pt>
    <dgm:pt modelId="{57C8D5C2-9AF5-47E3-AF7D-026FDEC03783}" type="pres">
      <dgm:prSet presAssocID="{55E970A9-BB5A-418E-B348-DABBC26F4614}" presName="Chord" presStyleLbl="bgShp" presStyleIdx="1" presStyleCnt="3"/>
      <dgm:spPr/>
    </dgm:pt>
    <dgm:pt modelId="{9605D2F3-F6B1-4B40-9291-22AF5BB274CA}" type="pres">
      <dgm:prSet presAssocID="{55E970A9-BB5A-418E-B348-DABBC26F4614}" presName="Pie" presStyleLbl="alignNode1" presStyleIdx="1" presStyleCnt="3"/>
      <dgm:spPr/>
    </dgm:pt>
    <dgm:pt modelId="{C129C3AB-BAF2-47F0-BCC0-4639E99C5B88}" type="pres">
      <dgm:prSet presAssocID="{55E970A9-BB5A-418E-B348-DABBC26F4614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9A02D603-DE0C-4E7E-876D-ABC02835343E}" type="pres">
      <dgm:prSet presAssocID="{8F38841B-012B-4B5B-A88B-90A8860690BC}" presName="negSibTrans" presStyleCnt="0"/>
      <dgm:spPr/>
    </dgm:pt>
    <dgm:pt modelId="{C87F5202-752B-41C0-8971-7B89FEF91CFD}" type="pres">
      <dgm:prSet presAssocID="{55E970A9-BB5A-418E-B348-DABBC26F4614}" presName="composite" presStyleCnt="0"/>
      <dgm:spPr/>
    </dgm:pt>
    <dgm:pt modelId="{761C403B-C943-4B38-848B-80DB11E434FE}" type="pres">
      <dgm:prSet presAssocID="{55E970A9-BB5A-418E-B348-DABBC26F461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EFBFF7F-BB42-49C7-9AAE-89D510B36F63}" type="pres">
      <dgm:prSet presAssocID="{84CF0AB2-2D53-469C-877E-2956BBDA1198}" presName="sibTrans" presStyleCnt="0"/>
      <dgm:spPr/>
    </dgm:pt>
    <dgm:pt modelId="{A5DA0842-EF53-4DF4-852C-70ECFF7EF234}" type="pres">
      <dgm:prSet presAssocID="{324DF8E5-BE4B-4CFB-8B91-8A349D1D2709}" presName="ParentComposite" presStyleCnt="0"/>
      <dgm:spPr/>
    </dgm:pt>
    <dgm:pt modelId="{BBE03D97-2566-4171-A986-C2456FAD2EE6}" type="pres">
      <dgm:prSet presAssocID="{324DF8E5-BE4B-4CFB-8B91-8A349D1D2709}" presName="Chord" presStyleLbl="bgShp" presStyleIdx="2" presStyleCnt="3"/>
      <dgm:spPr/>
    </dgm:pt>
    <dgm:pt modelId="{B3CF6D32-E908-4483-83EF-AA2DDE553FC7}" type="pres">
      <dgm:prSet presAssocID="{324DF8E5-BE4B-4CFB-8B91-8A349D1D2709}" presName="Pie" presStyleLbl="alignNode1" presStyleIdx="2" presStyleCnt="3"/>
      <dgm:spPr>
        <a:solidFill>
          <a:srgbClr val="781D2C"/>
        </a:solidFill>
      </dgm:spPr>
    </dgm:pt>
    <dgm:pt modelId="{30E940A1-A262-43F9-B129-E52CE5F1FC81}" type="pres">
      <dgm:prSet presAssocID="{324DF8E5-BE4B-4CFB-8B91-8A349D1D2709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596B05E4-A451-420D-A85C-E7E3C2442977}" type="pres">
      <dgm:prSet presAssocID="{CFD4C9D3-7B0B-40E3-AF11-C5218FE97A74}" presName="negSibTrans" presStyleCnt="0"/>
      <dgm:spPr/>
    </dgm:pt>
    <dgm:pt modelId="{26A04081-083C-4972-9FE7-D74B0E30AE5C}" type="pres">
      <dgm:prSet presAssocID="{324DF8E5-BE4B-4CFB-8B91-8A349D1D2709}" presName="composite" presStyleCnt="0"/>
      <dgm:spPr/>
    </dgm:pt>
    <dgm:pt modelId="{AC67614E-3E85-4E81-B464-DD6BF2D6D010}" type="pres">
      <dgm:prSet presAssocID="{324DF8E5-BE4B-4CFB-8B91-8A349D1D2709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0EA3905-0F24-46E7-A9BA-19E7D2541036}" srcId="{CD0909AB-6F89-49F3-B965-A584CECBF452}" destId="{55E970A9-BB5A-418E-B348-DABBC26F4614}" srcOrd="1" destOrd="0" parTransId="{6E5A79E7-4C0B-4068-B557-588CE190A4EC}" sibTransId="{84CF0AB2-2D53-469C-877E-2956BBDA1198}"/>
    <dgm:cxn modelId="{94127610-A32A-452F-AA77-D3D904E0F681}" type="presOf" srcId="{B2E1A7EE-ADD1-4C8D-85D6-A6721BE84F3D}" destId="{761C403B-C943-4B38-848B-80DB11E434FE}" srcOrd="0" destOrd="0" presId="urn:microsoft.com/office/officeart/2009/3/layout/PieProcess"/>
    <dgm:cxn modelId="{E4B8202C-49CF-4FD8-9965-873BA841EEB8}" type="presOf" srcId="{30BE53CF-99AA-41A0-93AE-7DB3BF52D504}" destId="{AC67614E-3E85-4E81-B464-DD6BF2D6D010}" srcOrd="0" destOrd="0" presId="urn:microsoft.com/office/officeart/2009/3/layout/PieProcess"/>
    <dgm:cxn modelId="{3B86455F-E669-4245-B96A-99931F6797C2}" srcId="{55E970A9-BB5A-418E-B348-DABBC26F4614}" destId="{B2E1A7EE-ADD1-4C8D-85D6-A6721BE84F3D}" srcOrd="0" destOrd="0" parTransId="{8F5D98B2-B4C9-4417-8E05-C4CB39BF86A3}" sibTransId="{8F38841B-012B-4B5B-A88B-90A8860690BC}"/>
    <dgm:cxn modelId="{A818AB65-9CB6-4517-BD58-F3F46A35BA4B}" type="presOf" srcId="{421F7D2E-238E-4E83-97DA-FA0A26BE56C8}" destId="{D0559DD1-332B-467F-A6D8-F959CA828C8B}" srcOrd="0" destOrd="0" presId="urn:microsoft.com/office/officeart/2009/3/layout/PieProcess"/>
    <dgm:cxn modelId="{85F32A46-B10A-476F-9526-96B11D73F168}" type="presOf" srcId="{55E970A9-BB5A-418E-B348-DABBC26F4614}" destId="{C129C3AB-BAF2-47F0-BCC0-4639E99C5B88}" srcOrd="0" destOrd="0" presId="urn:microsoft.com/office/officeart/2009/3/layout/PieProcess"/>
    <dgm:cxn modelId="{867CBA77-F4A3-48D6-8945-11FA6EA39F8F}" srcId="{324DF8E5-BE4B-4CFB-8B91-8A349D1D2709}" destId="{30BE53CF-99AA-41A0-93AE-7DB3BF52D504}" srcOrd="0" destOrd="0" parTransId="{C21714B8-065E-4399-8B9F-44EB6D44C53C}" sibTransId="{CFD4C9D3-7B0B-40E3-AF11-C5218FE97A74}"/>
    <dgm:cxn modelId="{603E8898-028F-4ED7-B345-D5C010486501}" srcId="{E9C48E2C-8CB3-4AC7-9078-B94F8C3F256D}" destId="{421F7D2E-238E-4E83-97DA-FA0A26BE56C8}" srcOrd="0" destOrd="0" parTransId="{4C620418-9007-4C89-9EF2-E3E0F5CD772C}" sibTransId="{2FED4B96-746B-4530-86F6-944F8551A062}"/>
    <dgm:cxn modelId="{010EE19C-97F8-4D84-AA7C-361DC800028E}" srcId="{CD0909AB-6F89-49F3-B965-A584CECBF452}" destId="{324DF8E5-BE4B-4CFB-8B91-8A349D1D2709}" srcOrd="2" destOrd="0" parTransId="{D98A2309-1BEA-4E12-B971-A90739EEBDD8}" sibTransId="{1E62F5A1-00E9-47CF-9CCA-2275958135E7}"/>
    <dgm:cxn modelId="{81B166A2-3AFF-4976-A92E-8AFD9CFE507F}" type="presOf" srcId="{CD0909AB-6F89-49F3-B965-A584CECBF452}" destId="{37485DDB-B907-4E6F-AA2A-5209971B34F1}" srcOrd="0" destOrd="0" presId="urn:microsoft.com/office/officeart/2009/3/layout/PieProcess"/>
    <dgm:cxn modelId="{3155DEC1-D8CB-4EBC-A9CC-0B49CE711504}" type="presOf" srcId="{E9C48E2C-8CB3-4AC7-9078-B94F8C3F256D}" destId="{C1470F9F-DDDD-467F-B275-4F64777773CD}" srcOrd="0" destOrd="0" presId="urn:microsoft.com/office/officeart/2009/3/layout/PieProcess"/>
    <dgm:cxn modelId="{DCDB83CD-1755-4DFB-BE98-609F2E1D5C5F}" srcId="{CD0909AB-6F89-49F3-B965-A584CECBF452}" destId="{E9C48E2C-8CB3-4AC7-9078-B94F8C3F256D}" srcOrd="0" destOrd="0" parTransId="{57C91620-58E9-4C70-836F-95E507097096}" sibTransId="{867D6C85-CCC5-468C-BF20-0069B53BB106}"/>
    <dgm:cxn modelId="{BF3437F0-7933-44E5-A291-2B364D32723C}" type="presOf" srcId="{324DF8E5-BE4B-4CFB-8B91-8A349D1D2709}" destId="{30E940A1-A262-43F9-B129-E52CE5F1FC81}" srcOrd="0" destOrd="0" presId="urn:microsoft.com/office/officeart/2009/3/layout/PieProcess"/>
    <dgm:cxn modelId="{D58E17AE-B0EB-4FAA-9DAD-45A28B7E6A5B}" type="presParOf" srcId="{37485DDB-B907-4E6F-AA2A-5209971B34F1}" destId="{F8C60811-74F7-41FD-84CE-2D572EE22969}" srcOrd="0" destOrd="0" presId="urn:microsoft.com/office/officeart/2009/3/layout/PieProcess"/>
    <dgm:cxn modelId="{02E73306-7F9A-49F3-9CCF-41AB9217E230}" type="presParOf" srcId="{F8C60811-74F7-41FD-84CE-2D572EE22969}" destId="{B85D3B41-64C6-4FCC-9C8B-EFACC4A388B7}" srcOrd="0" destOrd="0" presId="urn:microsoft.com/office/officeart/2009/3/layout/PieProcess"/>
    <dgm:cxn modelId="{7C745014-35D1-4CA0-ABB1-F6A88CA7BE6E}" type="presParOf" srcId="{F8C60811-74F7-41FD-84CE-2D572EE22969}" destId="{1EBF190E-8F9A-486D-94AC-B20B584B6972}" srcOrd="1" destOrd="0" presId="urn:microsoft.com/office/officeart/2009/3/layout/PieProcess"/>
    <dgm:cxn modelId="{70FACBA6-331D-4F23-86AC-82B9C1674951}" type="presParOf" srcId="{F8C60811-74F7-41FD-84CE-2D572EE22969}" destId="{C1470F9F-DDDD-467F-B275-4F64777773CD}" srcOrd="2" destOrd="0" presId="urn:microsoft.com/office/officeart/2009/3/layout/PieProcess"/>
    <dgm:cxn modelId="{1712742D-5172-4D26-A542-26D2530AC7B4}" type="presParOf" srcId="{37485DDB-B907-4E6F-AA2A-5209971B34F1}" destId="{A337D8DC-669B-4986-94D7-3872038B32B6}" srcOrd="1" destOrd="0" presId="urn:microsoft.com/office/officeart/2009/3/layout/PieProcess"/>
    <dgm:cxn modelId="{14E5DF59-7A2C-45E4-A9F2-F4C024CD3947}" type="presParOf" srcId="{37485DDB-B907-4E6F-AA2A-5209971B34F1}" destId="{0A80DD96-BAE9-4E1B-8712-FE45CE01AD1A}" srcOrd="2" destOrd="0" presId="urn:microsoft.com/office/officeart/2009/3/layout/PieProcess"/>
    <dgm:cxn modelId="{AD7F5193-3E8A-4E1E-B98B-E9B02FA53610}" type="presParOf" srcId="{0A80DD96-BAE9-4E1B-8712-FE45CE01AD1A}" destId="{D0559DD1-332B-467F-A6D8-F959CA828C8B}" srcOrd="0" destOrd="0" presId="urn:microsoft.com/office/officeart/2009/3/layout/PieProcess"/>
    <dgm:cxn modelId="{E3DF11FE-11AF-4EE9-B2B5-3CB52EBEE5C4}" type="presParOf" srcId="{37485DDB-B907-4E6F-AA2A-5209971B34F1}" destId="{916995F7-7663-4488-98E3-5913813D1F4D}" srcOrd="3" destOrd="0" presId="urn:microsoft.com/office/officeart/2009/3/layout/PieProcess"/>
    <dgm:cxn modelId="{654A9C49-7C09-4FF3-85C9-3FE9E211125B}" type="presParOf" srcId="{37485DDB-B907-4E6F-AA2A-5209971B34F1}" destId="{2A36346B-C607-44CA-BF9C-1A212A57A42E}" srcOrd="4" destOrd="0" presId="urn:microsoft.com/office/officeart/2009/3/layout/PieProcess"/>
    <dgm:cxn modelId="{9A58B218-AA59-4E99-A153-7F095EBB9729}" type="presParOf" srcId="{2A36346B-C607-44CA-BF9C-1A212A57A42E}" destId="{57C8D5C2-9AF5-47E3-AF7D-026FDEC03783}" srcOrd="0" destOrd="0" presId="urn:microsoft.com/office/officeart/2009/3/layout/PieProcess"/>
    <dgm:cxn modelId="{1DCC3D0C-5A8E-41A8-B439-5E7642971F0D}" type="presParOf" srcId="{2A36346B-C607-44CA-BF9C-1A212A57A42E}" destId="{9605D2F3-F6B1-4B40-9291-22AF5BB274CA}" srcOrd="1" destOrd="0" presId="urn:microsoft.com/office/officeart/2009/3/layout/PieProcess"/>
    <dgm:cxn modelId="{90E76390-6097-4DA9-9A9E-687B28D6DE12}" type="presParOf" srcId="{2A36346B-C607-44CA-BF9C-1A212A57A42E}" destId="{C129C3AB-BAF2-47F0-BCC0-4639E99C5B88}" srcOrd="2" destOrd="0" presId="urn:microsoft.com/office/officeart/2009/3/layout/PieProcess"/>
    <dgm:cxn modelId="{8AAAB7CD-6422-4EB6-AAC6-C277D04E4E50}" type="presParOf" srcId="{37485DDB-B907-4E6F-AA2A-5209971B34F1}" destId="{9A02D603-DE0C-4E7E-876D-ABC02835343E}" srcOrd="5" destOrd="0" presId="urn:microsoft.com/office/officeart/2009/3/layout/PieProcess"/>
    <dgm:cxn modelId="{97C7AFCE-E606-41AF-A5AC-ED42C89F35A0}" type="presParOf" srcId="{37485DDB-B907-4E6F-AA2A-5209971B34F1}" destId="{C87F5202-752B-41C0-8971-7B89FEF91CFD}" srcOrd="6" destOrd="0" presId="urn:microsoft.com/office/officeart/2009/3/layout/PieProcess"/>
    <dgm:cxn modelId="{15FAD676-BC21-4AB9-9E90-61BD45726C60}" type="presParOf" srcId="{C87F5202-752B-41C0-8971-7B89FEF91CFD}" destId="{761C403B-C943-4B38-848B-80DB11E434FE}" srcOrd="0" destOrd="0" presId="urn:microsoft.com/office/officeart/2009/3/layout/PieProcess"/>
    <dgm:cxn modelId="{BCEA8E56-2BD8-4F93-82BC-32B9FCA211B6}" type="presParOf" srcId="{37485DDB-B907-4E6F-AA2A-5209971B34F1}" destId="{0EFBFF7F-BB42-49C7-9AAE-89D510B36F63}" srcOrd="7" destOrd="0" presId="urn:microsoft.com/office/officeart/2009/3/layout/PieProcess"/>
    <dgm:cxn modelId="{348A3ADE-0DDF-4D8F-B572-443C42CC6DB0}" type="presParOf" srcId="{37485DDB-B907-4E6F-AA2A-5209971B34F1}" destId="{A5DA0842-EF53-4DF4-852C-70ECFF7EF234}" srcOrd="8" destOrd="0" presId="urn:microsoft.com/office/officeart/2009/3/layout/PieProcess"/>
    <dgm:cxn modelId="{254E903E-F73F-43D1-8AD7-59819C57E9ED}" type="presParOf" srcId="{A5DA0842-EF53-4DF4-852C-70ECFF7EF234}" destId="{BBE03D97-2566-4171-A986-C2456FAD2EE6}" srcOrd="0" destOrd="0" presId="urn:microsoft.com/office/officeart/2009/3/layout/PieProcess"/>
    <dgm:cxn modelId="{BC1515A5-2704-41D7-8F31-3B96453E2BA8}" type="presParOf" srcId="{A5DA0842-EF53-4DF4-852C-70ECFF7EF234}" destId="{B3CF6D32-E908-4483-83EF-AA2DDE553FC7}" srcOrd="1" destOrd="0" presId="urn:microsoft.com/office/officeart/2009/3/layout/PieProcess"/>
    <dgm:cxn modelId="{28F2BA92-7FDD-4BBE-8310-E9DD3993828B}" type="presParOf" srcId="{A5DA0842-EF53-4DF4-852C-70ECFF7EF234}" destId="{30E940A1-A262-43F9-B129-E52CE5F1FC81}" srcOrd="2" destOrd="0" presId="urn:microsoft.com/office/officeart/2009/3/layout/PieProcess"/>
    <dgm:cxn modelId="{5D95B16F-9418-4572-A78E-FF23DEFD9AFA}" type="presParOf" srcId="{37485DDB-B907-4E6F-AA2A-5209971B34F1}" destId="{596B05E4-A451-420D-A85C-E7E3C2442977}" srcOrd="9" destOrd="0" presId="urn:microsoft.com/office/officeart/2009/3/layout/PieProcess"/>
    <dgm:cxn modelId="{21849BE0-CBD4-4D32-83E2-DF86275FF09C}" type="presParOf" srcId="{37485DDB-B907-4E6F-AA2A-5209971B34F1}" destId="{26A04081-083C-4972-9FE7-D74B0E30AE5C}" srcOrd="10" destOrd="0" presId="urn:microsoft.com/office/officeart/2009/3/layout/PieProcess"/>
    <dgm:cxn modelId="{3A596F4B-5C25-4691-B0D8-86B990D93D72}" type="presParOf" srcId="{26A04081-083C-4972-9FE7-D74B0E30AE5C}" destId="{AC67614E-3E85-4E81-B464-DD6BF2D6D010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D3B41-64C6-4FCC-9C8B-EFACC4A388B7}">
      <dsp:nvSpPr>
        <dsp:cNvPr id="0" name=""/>
        <dsp:cNvSpPr/>
      </dsp:nvSpPr>
      <dsp:spPr>
        <a:xfrm>
          <a:off x="486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F190E-8F9A-486D-94AC-B20B584B6972}">
      <dsp:nvSpPr>
        <dsp:cNvPr id="0" name=""/>
        <dsp:cNvSpPr/>
      </dsp:nvSpPr>
      <dsp:spPr>
        <a:xfrm>
          <a:off x="124198" y="273156"/>
          <a:ext cx="954683" cy="954683"/>
        </a:xfrm>
        <a:prstGeom prst="pie">
          <a:avLst>
            <a:gd name="adj1" fmla="val 126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70F9F-DDDD-467F-B275-4F64777773CD}">
      <dsp:nvSpPr>
        <dsp:cNvPr id="0" name=""/>
        <dsp:cNvSpPr/>
      </dsp:nvSpPr>
      <dsp:spPr>
        <a:xfrm rot="16200000">
          <a:off x="-136749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-1367494" y="2838867"/>
        <a:ext cx="3460726" cy="716012"/>
      </dsp:txXfrm>
    </dsp:sp>
    <dsp:sp modelId="{D0559DD1-332B-467F-A6D8-F959CA828C8B}">
      <dsp:nvSpPr>
        <dsp:cNvPr id="0" name=""/>
        <dsp:cNvSpPr/>
      </dsp:nvSpPr>
      <dsp:spPr>
        <a:xfrm>
          <a:off x="840210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40210" y="153821"/>
        <a:ext cx="2386707" cy="4773415"/>
      </dsp:txXfrm>
    </dsp:sp>
    <dsp:sp modelId="{57C8D5C2-9AF5-47E3-AF7D-026FDEC03783}">
      <dsp:nvSpPr>
        <dsp:cNvPr id="0" name=""/>
        <dsp:cNvSpPr/>
      </dsp:nvSpPr>
      <dsp:spPr>
        <a:xfrm>
          <a:off x="364677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5D2F3-F6B1-4B40-9291-22AF5BB274CA}">
      <dsp:nvSpPr>
        <dsp:cNvPr id="0" name=""/>
        <dsp:cNvSpPr/>
      </dsp:nvSpPr>
      <dsp:spPr>
        <a:xfrm>
          <a:off x="3766107" y="273156"/>
          <a:ext cx="954683" cy="954683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9C3AB-BAF2-47F0-BCC0-4639E99C5B88}">
      <dsp:nvSpPr>
        <dsp:cNvPr id="0" name=""/>
        <dsp:cNvSpPr/>
      </dsp:nvSpPr>
      <dsp:spPr>
        <a:xfrm rot="16200000">
          <a:off x="2274415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2274415" y="2838867"/>
        <a:ext cx="3460726" cy="716012"/>
      </dsp:txXfrm>
    </dsp:sp>
    <dsp:sp modelId="{761C403B-C943-4B38-848B-80DB11E434FE}">
      <dsp:nvSpPr>
        <dsp:cNvPr id="0" name=""/>
        <dsp:cNvSpPr/>
      </dsp:nvSpPr>
      <dsp:spPr>
        <a:xfrm>
          <a:off x="448211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4482119" y="153821"/>
        <a:ext cx="2386707" cy="4773415"/>
      </dsp:txXfrm>
    </dsp:sp>
    <dsp:sp modelId="{BBE03D97-2566-4171-A986-C2456FAD2EE6}">
      <dsp:nvSpPr>
        <dsp:cNvPr id="0" name=""/>
        <dsp:cNvSpPr/>
      </dsp:nvSpPr>
      <dsp:spPr>
        <a:xfrm>
          <a:off x="7288681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F6D32-E908-4483-83EF-AA2DDE553FC7}">
      <dsp:nvSpPr>
        <dsp:cNvPr id="0" name=""/>
        <dsp:cNvSpPr/>
      </dsp:nvSpPr>
      <dsp:spPr>
        <a:xfrm>
          <a:off x="7408017" y="273156"/>
          <a:ext cx="954683" cy="954683"/>
        </a:xfrm>
        <a:prstGeom prst="pie">
          <a:avLst>
            <a:gd name="adj1" fmla="val 5400000"/>
            <a:gd name="adj2" fmla="val 16200000"/>
          </a:avLst>
        </a:prstGeom>
        <a:solidFill>
          <a:srgbClr val="781D2C"/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40A1-A262-43F9-B129-E52CE5F1FC81}">
      <dsp:nvSpPr>
        <dsp:cNvPr id="0" name=""/>
        <dsp:cNvSpPr/>
      </dsp:nvSpPr>
      <dsp:spPr>
        <a:xfrm rot="16200000">
          <a:off x="591632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5916324" y="2838867"/>
        <a:ext cx="3460726" cy="716012"/>
      </dsp:txXfrm>
    </dsp:sp>
    <dsp:sp modelId="{AC67614E-3E85-4E81-B464-DD6BF2D6D010}">
      <dsp:nvSpPr>
        <dsp:cNvPr id="0" name=""/>
        <dsp:cNvSpPr/>
      </dsp:nvSpPr>
      <dsp:spPr>
        <a:xfrm>
          <a:off x="812402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124029" y="153821"/>
        <a:ext cx="2386707" cy="4773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3F7A-43E5-41AB-B140-F7018F116FD5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64D5F-7C5C-4B1D-8166-5A3828B7E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8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969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1766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6567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성적은 말로만 하는 편이 나을 것 같다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68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653232" y="2441274"/>
            <a:ext cx="7000335" cy="1003731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전체 발표의 대주제를 적어주세요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653231" y="3452038"/>
            <a:ext cx="7000335" cy="495671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발표의 목적 혹은 대회 주제를 적어주세요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C60EB-213E-4AEC-9A14-481C7C38EA96}"/>
              </a:ext>
            </a:extLst>
          </p:cNvPr>
          <p:cNvCxnSpPr/>
          <p:nvPr userDrawn="1"/>
        </p:nvCxnSpPr>
        <p:spPr>
          <a:xfrm>
            <a:off x="4528869" y="2868274"/>
            <a:ext cx="0" cy="524974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1C157D-A784-4249-A7B9-9D7F294C8E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438" y="2791653"/>
            <a:ext cx="4183062" cy="60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ko-KR" altLang="en-US" dirty="0"/>
              <a:t>작성자 이름을 적어주세요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4237F361-B611-40AB-8C77-957A6E1C89D6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CDB250A-A0E5-46E7-9D14-25885C365E51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913D3F-9FF3-48AD-90FB-F664F0D88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41" y="80326"/>
            <a:ext cx="4326810" cy="11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52357" y="1553117"/>
            <a:ext cx="6274586" cy="1353986"/>
          </a:xfrm>
          <a:solidFill>
            <a:srgbClr val="8B0902"/>
          </a:solidFill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52357" y="2907103"/>
            <a:ext cx="6274586" cy="1353986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742C50-7023-4E97-902C-A42EABD0488B}"/>
              </a:ext>
            </a:extLst>
          </p:cNvPr>
          <p:cNvCxnSpPr>
            <a:cxnSpLocks/>
          </p:cNvCxnSpPr>
          <p:nvPr userDrawn="1"/>
        </p:nvCxnSpPr>
        <p:spPr>
          <a:xfrm>
            <a:off x="5136208" y="3571336"/>
            <a:ext cx="1919585" cy="0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CF26E6B-577C-415B-BB30-5A479AEFA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3666226"/>
            <a:ext cx="5029200" cy="1041241"/>
          </a:xfrm>
        </p:spPr>
        <p:txBody>
          <a:bodyPr/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작성자 명</a:t>
            </a:r>
            <a:r>
              <a:rPr lang="en-US" altLang="ko-KR" dirty="0"/>
              <a:t>(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r>
              <a:rPr lang="ko-KR" altLang="en-US" dirty="0"/>
              <a:t>을 넣어주세요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438B05-D557-4D87-BA7A-ECFC263CFDF0}"/>
              </a:ext>
            </a:extLst>
          </p:cNvPr>
          <p:cNvSpPr/>
          <p:nvPr userDrawn="1"/>
        </p:nvSpPr>
        <p:spPr>
          <a:xfrm>
            <a:off x="0" y="1"/>
            <a:ext cx="12192000" cy="514350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0BC98F-D4CB-4FB4-BD37-0DA5AAA9BA98}"/>
              </a:ext>
            </a:extLst>
          </p:cNvPr>
          <p:cNvSpPr/>
          <p:nvPr userDrawn="1"/>
        </p:nvSpPr>
        <p:spPr>
          <a:xfrm>
            <a:off x="0" y="6140429"/>
            <a:ext cx="12192000" cy="717571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E127DF-EEAA-4D29-B933-7074ACC942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71" y="6189833"/>
            <a:ext cx="2216727" cy="6040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71940A-4F46-43B8-AA36-3F9633230C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77222D"/>
              </a:clrFrom>
              <a:clrTo>
                <a:srgbClr val="7722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031" y="6201747"/>
            <a:ext cx="2082938" cy="594933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3D01A6A-6975-4ECE-999D-F6BAE98D8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7975" y="6527229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Template</a:t>
            </a:r>
            <a:r>
              <a:rPr lang="ko-KR" altLang="en-US" dirty="0"/>
              <a:t> </a:t>
            </a:r>
            <a:r>
              <a:rPr lang="en-US" altLang="ko-KR" dirty="0"/>
              <a:t>ver. 2.0 by 9th_Park </a:t>
            </a:r>
            <a:r>
              <a:rPr lang="en-US" altLang="ko-KR" dirty="0" err="1"/>
              <a:t>huijae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1736A-505E-4147-99D9-079809B58C3D}"/>
              </a:ext>
            </a:extLst>
          </p:cNvPr>
          <p:cNvSpPr txBox="1"/>
          <p:nvPr userDrawn="1"/>
        </p:nvSpPr>
        <p:spPr>
          <a:xfrm>
            <a:off x="836762" y="2668185"/>
            <a:ext cx="10506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j-ea"/>
                <a:ea typeface="+mj-ea"/>
              </a:rPr>
              <a:t>Thank you</a:t>
            </a:r>
            <a:endParaRPr lang="ko-KR" altLang="en-US" sz="4400" b="1" dirty="0">
              <a:latin typeface="+mj-ea"/>
              <a:ea typeface="+mj-ea"/>
            </a:endParaRP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5A26C203-15DA-40BD-9119-7689850A82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7975" y="123826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이곳에는 대회 명을 적어주세요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86729CB6-A443-43E0-86D3-898C9837B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7975" y="6232513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All rights © Copy rights by </a:t>
            </a:r>
            <a:r>
              <a:rPr lang="en-US" altLang="ko-KR" dirty="0" err="1"/>
              <a:t>Kwangwoon</a:t>
            </a:r>
            <a:r>
              <a:rPr lang="en-US" altLang="ko-KR" dirty="0"/>
              <a:t> Univ. robot sports game team – ROːBIT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1242792"/>
            <a:ext cx="6172200" cy="4626196"/>
          </a:xfrm>
        </p:spPr>
        <p:txBody>
          <a:bodyPr anchor="ctr">
            <a:normAutofit/>
          </a:bodyPr>
          <a:lstStyle>
            <a:lvl1pPr marL="514350" indent="-51435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첫번째 대주제를 작성</a:t>
            </a:r>
            <a:endParaRPr lang="en-US" altLang="ko-KR" dirty="0"/>
          </a:p>
          <a:p>
            <a:pPr lvl="0"/>
            <a:r>
              <a:rPr lang="ko-KR" altLang="en-US" dirty="0"/>
              <a:t>두번째 대주제를 작성</a:t>
            </a:r>
            <a:endParaRPr lang="en-US" altLang="ko-KR" dirty="0"/>
          </a:p>
          <a:p>
            <a:pPr lvl="0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159376"/>
            <a:ext cx="3932237" cy="2709611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첫번째 슬라이드에 적은 발표 주제를 적어줍니다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24FE10-1B6D-45B6-91D9-AE59A76CF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17B1C-1253-4230-A501-9A2D4AF98798}"/>
              </a:ext>
            </a:extLst>
          </p:cNvPr>
          <p:cNvSpPr txBox="1"/>
          <p:nvPr userDrawn="1"/>
        </p:nvSpPr>
        <p:spPr>
          <a:xfrm>
            <a:off x="838200" y="2383032"/>
            <a:ext cx="39338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4400" b="1" dirty="0"/>
              <a:t>INDEX</a:t>
            </a:r>
            <a:endParaRPr lang="ko-KR" altLang="en-US" sz="4400" b="1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1398672-E4B9-40C7-94C8-24260351869E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C456D8-FA61-422E-895F-40E67EB02520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1122D1-B310-4D8B-B7CD-F39EBB48032A}"/>
              </a:ext>
            </a:extLst>
          </p:cNvPr>
          <p:cNvCxnSpPr>
            <a:cxnSpLocks/>
          </p:cNvCxnSpPr>
          <p:nvPr userDrawn="1"/>
        </p:nvCxnSpPr>
        <p:spPr>
          <a:xfrm>
            <a:off x="4977443" y="2383032"/>
            <a:ext cx="0" cy="2366696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3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봇의 목적과 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로봇의 목적과 목표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CB4A43B-2DBF-416B-B07B-85472313A5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1" y="1095376"/>
            <a:ext cx="8039100" cy="1943100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로봇의 목적</a:t>
            </a:r>
            <a:r>
              <a:rPr lang="en-US" altLang="ko-KR" dirty="0"/>
              <a:t> - </a:t>
            </a:r>
            <a:r>
              <a:rPr lang="ko-KR" altLang="en-US" dirty="0"/>
              <a:t>사용처나 해결하려는 문제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CF9592-4C30-43B2-BF3D-B2EF1BED921A}"/>
              </a:ext>
            </a:extLst>
          </p:cNvPr>
          <p:cNvSpPr/>
          <p:nvPr userDrawn="1"/>
        </p:nvSpPr>
        <p:spPr>
          <a:xfrm>
            <a:off x="9668674" y="2846678"/>
            <a:ext cx="2458566" cy="2458566"/>
          </a:xfrm>
          <a:prstGeom prst="ellipse">
            <a:avLst/>
          </a:prstGeom>
          <a:solidFill>
            <a:srgbClr val="F2CA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8250FD-44BE-48F6-947B-38961CE4EE3F}"/>
              </a:ext>
            </a:extLst>
          </p:cNvPr>
          <p:cNvSpPr/>
          <p:nvPr userDrawn="1"/>
        </p:nvSpPr>
        <p:spPr>
          <a:xfrm>
            <a:off x="8726499" y="4054716"/>
            <a:ext cx="1884351" cy="1884351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FCE765E-D2B9-4F0B-8347-3C8F5EA96AE3}"/>
              </a:ext>
            </a:extLst>
          </p:cNvPr>
          <p:cNvSpPr/>
          <p:nvPr userDrawn="1"/>
        </p:nvSpPr>
        <p:spPr>
          <a:xfrm>
            <a:off x="9708931" y="2124630"/>
            <a:ext cx="1394046" cy="139404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093B8C-4A46-45CA-9D60-A832942A4B94}"/>
              </a:ext>
            </a:extLst>
          </p:cNvPr>
          <p:cNvSpPr/>
          <p:nvPr userDrawn="1"/>
        </p:nvSpPr>
        <p:spPr>
          <a:xfrm>
            <a:off x="9037744" y="1201545"/>
            <a:ext cx="944456" cy="94445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7D3CF0-7973-4E59-9E85-CE487239BE69}"/>
              </a:ext>
            </a:extLst>
          </p:cNvPr>
          <p:cNvSpPr/>
          <p:nvPr userDrawn="1"/>
        </p:nvSpPr>
        <p:spPr>
          <a:xfrm>
            <a:off x="11124184" y="1633670"/>
            <a:ext cx="687037" cy="687037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918E38CC-3EE7-4856-973C-0AD891DDE8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58250" y="1854822"/>
            <a:ext cx="3146425" cy="31464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관련 이미지 사진</a:t>
            </a:r>
            <a:r>
              <a:rPr lang="en-US" altLang="ko-KR" dirty="0"/>
              <a:t> </a:t>
            </a:r>
            <a:r>
              <a:rPr lang="ko-KR" altLang="en-US" dirty="0"/>
              <a:t>첨부</a:t>
            </a:r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B2F5015B-D6F6-4AE6-91EC-71F6278E74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501" y="3428034"/>
            <a:ext cx="8039100" cy="1943100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ko-KR" altLang="en-US" dirty="0"/>
              <a:t>로봇의 목표 </a:t>
            </a:r>
            <a:r>
              <a:rPr lang="en-US" altLang="ko-KR" dirty="0"/>
              <a:t>- </a:t>
            </a:r>
            <a:r>
              <a:rPr lang="ko-KR" altLang="en-US" dirty="0"/>
              <a:t>목표 스펙 </a:t>
            </a:r>
            <a:r>
              <a:rPr lang="en-US" altLang="ko-KR" dirty="0"/>
              <a:t>or 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68583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기입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70780" y="1066500"/>
            <a:ext cx="11031748" cy="5075508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내용 및 컨텐츠 기입란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32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완성된 로봇의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401439-21E6-4C77-A731-3C0A5D35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7D0C5C-3990-4D1C-930A-DD95DAF0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92F906-F713-455B-822E-9326257F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C07A74-7306-4B90-81B8-C1FA45A65047}"/>
              </a:ext>
            </a:extLst>
          </p:cNvPr>
          <p:cNvSpPr/>
          <p:nvPr userDrawn="1"/>
        </p:nvSpPr>
        <p:spPr>
          <a:xfrm>
            <a:off x="1105260" y="1412065"/>
            <a:ext cx="2932980" cy="2932980"/>
          </a:xfrm>
          <a:prstGeom prst="ellipse">
            <a:avLst/>
          </a:prstGeom>
          <a:solidFill>
            <a:srgbClr val="F2C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4DF98AB-00C2-4DA3-8902-539D95C1F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4900" y="1412065"/>
            <a:ext cx="2933700" cy="293334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이곳에 로봇 사진을 넣어주세요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A02564A-FDCA-4A70-9029-656F2CADA5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203" y="2078336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BA21B628-171C-4FB3-B535-BDC57E142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0203" y="4345405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58D921E-86A8-4DD2-AE5B-4813930FDF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2321" y="1209854"/>
            <a:ext cx="5389054" cy="218122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ko-KR" altLang="en-US" dirty="0"/>
              <a:t>로봇 장점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목표 </a:t>
            </a:r>
            <a:r>
              <a:rPr lang="ko-KR" altLang="en-US" dirty="0" err="1"/>
              <a:t>달성률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49F3257-89CE-4666-A038-2BFB1F6DF844}"/>
              </a:ext>
            </a:extLst>
          </p:cNvPr>
          <p:cNvCxnSpPr>
            <a:stCxn id="10" idx="1"/>
            <a:endCxn id="11" idx="1"/>
          </p:cNvCxnSpPr>
          <p:nvPr userDrawn="1"/>
        </p:nvCxnSpPr>
        <p:spPr>
          <a:xfrm rot="10800000" flipV="1">
            <a:off x="4500203" y="2300465"/>
            <a:ext cx="12700" cy="2267069"/>
          </a:xfrm>
          <a:prstGeom prst="bent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55290E-52B4-4D25-B29D-8FA7A603843F}"/>
              </a:ext>
            </a:extLst>
          </p:cNvPr>
          <p:cNvCxnSpPr>
            <a:stCxn id="8" idx="3"/>
          </p:cNvCxnSpPr>
          <p:nvPr userDrawn="1"/>
        </p:nvCxnSpPr>
        <p:spPr>
          <a:xfrm flipV="1">
            <a:off x="4038600" y="2878555"/>
            <a:ext cx="247650" cy="1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B3E097F1-18A8-4AB4-BF59-AECB83DF37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12321" y="3476921"/>
            <a:ext cx="5389054" cy="218122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ko-KR" altLang="en-US" dirty="0"/>
              <a:t>로봇 단점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  <a:endParaRPr lang="en-US" altLang="ko-KR" dirty="0"/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활용 가능 경우 서술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615318C-3C08-4EE9-969A-63C99326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0B1F93-C5B6-4E51-A7E6-8C652EF210B5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7354A2C2-526A-4347-8092-103D73367BE9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4F30342-0F19-4731-A4D8-276C60F010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367716"/>
            <a:ext cx="3448050" cy="18140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ko-KR" dirty="0"/>
              <a:t>Ex) </a:t>
            </a:r>
            <a:r>
              <a:rPr lang="ko-KR" altLang="en-US" dirty="0"/>
              <a:t>로봇명칭 </a:t>
            </a:r>
            <a:r>
              <a:rPr lang="en-US" altLang="ko-KR" dirty="0"/>
              <a:t>: </a:t>
            </a:r>
            <a:r>
              <a:rPr lang="ko-KR" altLang="en-US" dirty="0" err="1"/>
              <a:t>새빛</a:t>
            </a:r>
            <a:endParaRPr lang="en-US" altLang="ko-KR" dirty="0"/>
          </a:p>
          <a:p>
            <a:pPr lvl="0"/>
            <a:r>
              <a:rPr lang="ko-KR" altLang="en-US" dirty="0"/>
              <a:t>무게 </a:t>
            </a:r>
            <a:r>
              <a:rPr lang="en-US" altLang="ko-KR" dirty="0"/>
              <a:t>: 7.15kg</a:t>
            </a:r>
          </a:p>
          <a:p>
            <a:pPr lvl="0"/>
            <a:r>
              <a:rPr lang="ko-KR" altLang="en-US" dirty="0"/>
              <a:t>크기 </a:t>
            </a:r>
            <a:r>
              <a:rPr lang="en-US" altLang="ko-KR" dirty="0"/>
              <a:t>: 25 * 22 * 30 (cm*cm*cm)</a:t>
            </a:r>
          </a:p>
          <a:p>
            <a:pPr lvl="0"/>
            <a:r>
              <a:rPr lang="ko-KR" altLang="en-US" dirty="0"/>
              <a:t>전압 </a:t>
            </a:r>
            <a:r>
              <a:rPr lang="en-US" altLang="ko-KR" dirty="0"/>
              <a:t>: 7.4V</a:t>
            </a:r>
          </a:p>
          <a:p>
            <a:pPr lvl="0"/>
            <a:r>
              <a:rPr lang="ko-KR" altLang="en-US" dirty="0"/>
              <a:t>자유도 </a:t>
            </a:r>
            <a:r>
              <a:rPr lang="en-US" altLang="ko-KR" dirty="0"/>
              <a:t>: 12(DOF)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3373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0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차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err="1"/>
              <a:t>주차별</a:t>
            </a:r>
            <a:r>
              <a:rPr lang="ko-KR" altLang="en-US" dirty="0"/>
              <a:t>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08482E2-CE82-4B03-A5C8-A3751C69ACF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4886613"/>
              </p:ext>
            </p:extLst>
          </p:nvPr>
        </p:nvGraphicFramePr>
        <p:xfrm>
          <a:off x="1258977" y="1040032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C15CF43-236D-4866-AE9F-671CB91B3CA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4886613"/>
              </p:ext>
            </p:extLst>
          </p:nvPr>
        </p:nvGraphicFramePr>
        <p:xfrm>
          <a:off x="1258977" y="3696967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18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월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월별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~10</a:t>
            </a:r>
            <a:r>
              <a:rPr lang="ko-KR" altLang="en-US" dirty="0"/>
              <a:t>월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7FD98E6-4DB7-4F9E-BCC6-C2192A39910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03119415"/>
              </p:ext>
            </p:extLst>
          </p:nvPr>
        </p:nvGraphicFramePr>
        <p:xfrm>
          <a:off x="838200" y="1057275"/>
          <a:ext cx="10515600" cy="508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5C619AB-E266-4118-924D-B31056D927D6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5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6749F-CCBE-4CFF-8047-E1DD97721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4BC9FA-B0BB-48D8-85A5-C514C7188AED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7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93BA-CE66-4A2E-9E8B-2DE5440D11AC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49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0" r:id="rId4"/>
    <p:sldLayoutId id="2147483660" r:id="rId5"/>
    <p:sldLayoutId id="2147483657" r:id="rId6"/>
    <p:sldLayoutId id="2147483662" r:id="rId7"/>
    <p:sldLayoutId id="2147483663" r:id="rId8"/>
    <p:sldLayoutId id="2147483655" r:id="rId9"/>
    <p:sldLayoutId id="2147483651" r:id="rId10"/>
    <p:sldLayoutId id="2147483658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AF8DD-A5EF-46FD-A788-A06C1307B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+mj-ea"/>
              </a:rPr>
              <a:t>2017</a:t>
            </a:r>
            <a:r>
              <a:rPr lang="ko-KR" altLang="en-US" dirty="0">
                <a:latin typeface="+mj-ea"/>
              </a:rPr>
              <a:t>년 </a:t>
            </a:r>
            <a:r>
              <a:rPr lang="en-US" altLang="ko-KR" dirty="0">
                <a:latin typeface="+mj-ea"/>
              </a:rPr>
              <a:t>IRC </a:t>
            </a:r>
            <a:r>
              <a:rPr lang="ko-KR" altLang="en-US" dirty="0">
                <a:latin typeface="+mj-ea"/>
              </a:rPr>
              <a:t>씨름로봇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51FA1-4CC0-46CA-BC01-4F3DEFEA5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대회 결과 및 패배 원인 보고서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E2232-C0A8-433A-AE41-80F60A97C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Team. ROːBIT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21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패배 원인 분석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ROBIT_02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1" y="1366420"/>
            <a:ext cx="11022084" cy="48579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설계 문제</a:t>
            </a:r>
            <a:endParaRPr lang="en-US" altLang="ko-KR" sz="20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500" dirty="0" err="1"/>
              <a:t>지상고</a:t>
            </a:r>
            <a:r>
              <a:rPr lang="ko-KR" altLang="en-US" sz="1500" dirty="0"/>
              <a:t> 싸움에서 졌을 때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접지력이</a:t>
            </a:r>
            <a:r>
              <a:rPr lang="ko-KR" altLang="en-US" sz="1500" dirty="0"/>
              <a:t> 없어져서 패배</a:t>
            </a:r>
            <a:r>
              <a:rPr lang="en-US" altLang="ko-KR" sz="1500" dirty="0"/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500" dirty="0" err="1"/>
              <a:t>psd</a:t>
            </a:r>
            <a:r>
              <a:rPr lang="ko-KR" altLang="en-US" sz="1500" dirty="0"/>
              <a:t>위치의 문제가 있어서 상대방의 로봇을 빠르게 탐지하지 못함</a:t>
            </a:r>
            <a:r>
              <a:rPr lang="en-US" altLang="ko-KR" sz="15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/>
              <a:t>3.   </a:t>
            </a:r>
            <a:r>
              <a:rPr lang="ko-KR" altLang="en-US" sz="1500" dirty="0"/>
              <a:t>로봇이 부딪힐 때 정지하는 문제가 발생</a:t>
            </a:r>
            <a:r>
              <a:rPr lang="en-US" altLang="ko-KR" sz="1500" dirty="0"/>
              <a:t>, </a:t>
            </a:r>
            <a:r>
              <a:rPr lang="ko-KR" altLang="en-US" sz="1500" dirty="0"/>
              <a:t>문제를 고쳤지만 흰색선을 인식하지 못하고 이탈함</a:t>
            </a:r>
            <a:r>
              <a:rPr lang="en-US" altLang="ko-KR" sz="15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</p:txBody>
      </p:sp>
      <p:pic>
        <p:nvPicPr>
          <p:cNvPr id="2" name="씨름로봇_1">
            <a:hlinkClick r:id="" action="ppaction://media"/>
            <a:extLst>
              <a:ext uri="{FF2B5EF4-FFF2-40B4-BE49-F238E27FC236}">
                <a16:creationId xmlns:a16="http://schemas.microsoft.com/office/drawing/2014/main" id="{AF2D91FA-A0A2-4B99-9318-B11553878D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75931" y="3811461"/>
            <a:ext cx="5416069" cy="3046539"/>
          </a:xfrm>
          <a:prstGeom prst="rect">
            <a:avLst/>
          </a:prstGeom>
        </p:spPr>
      </p:pic>
      <p:pic>
        <p:nvPicPr>
          <p:cNvPr id="3" name="KakaoTalk_Video_20170919_2049_54_096">
            <a:hlinkClick r:id="" action="ppaction://media"/>
            <a:extLst>
              <a:ext uri="{FF2B5EF4-FFF2-40B4-BE49-F238E27FC236}">
                <a16:creationId xmlns:a16="http://schemas.microsoft.com/office/drawing/2014/main" id="{1245E6BF-BB27-40DD-9011-F93C81D0BB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57301" y="3812400"/>
            <a:ext cx="5418630" cy="30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223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패배 원인 분석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ROBIT_02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1" y="1366420"/>
            <a:ext cx="11022084" cy="48579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/>
              <a:t>소프트웨어 문제</a:t>
            </a:r>
            <a:endParaRPr lang="en-US" altLang="ko-KR" sz="15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/>
              <a:t>4.    </a:t>
            </a:r>
            <a:r>
              <a:rPr lang="ko-KR" altLang="en-US" sz="1500" dirty="0" err="1"/>
              <a:t>맵에</a:t>
            </a:r>
            <a:r>
              <a:rPr lang="ko-KR" altLang="en-US" sz="1500" dirty="0"/>
              <a:t> 존재하는 흰 원과 맵 외곽선에 동시에 </a:t>
            </a:r>
            <a:r>
              <a:rPr lang="en-US" altLang="ko-KR" sz="1500" dirty="0"/>
              <a:t>IR</a:t>
            </a:r>
            <a:r>
              <a:rPr lang="ko-KR" altLang="en-US" sz="1500" dirty="0"/>
              <a:t>이 감지될 경우에 대한 대책 없음</a:t>
            </a:r>
            <a:endParaRPr lang="en-US" altLang="ko-KR" sz="15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500" dirty="0"/>
              <a:t>5.    PSD </a:t>
            </a:r>
            <a:r>
              <a:rPr lang="ko-KR" altLang="en-US" sz="1500" dirty="0"/>
              <a:t>센서가 턱을 올라가는 순간 감지되어 이상한 방향으로 진행하는 경우</a:t>
            </a: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50000"/>
              </a:lnSpc>
              <a:buNone/>
            </a:pPr>
            <a:endParaRPr lang="en-US" altLang="ko-KR" sz="1500" dirty="0"/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1500" dirty="0"/>
              <a:t>전체적인 평가 </a:t>
            </a:r>
            <a:r>
              <a:rPr lang="en-US" altLang="ko-KR" sz="1500" dirty="0"/>
              <a:t>: </a:t>
            </a:r>
            <a:r>
              <a:rPr lang="ko-KR" altLang="en-US" sz="1500" dirty="0"/>
              <a:t>설계상 문제점이 있었고</a:t>
            </a:r>
            <a:r>
              <a:rPr lang="en-US" altLang="ko-KR" sz="1500" dirty="0"/>
              <a:t>, </a:t>
            </a:r>
            <a:r>
              <a:rPr lang="ko-KR" altLang="en-US" sz="1500" dirty="0"/>
              <a:t>그에 따른 기능에서</a:t>
            </a:r>
            <a:endParaRPr lang="en-US" altLang="ko-KR" sz="1500" dirty="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500" dirty="0"/>
              <a:t>부족한 부분이 있었음</a:t>
            </a:r>
            <a:r>
              <a:rPr lang="en-US" altLang="ko-KR" sz="1500" dirty="0"/>
              <a:t>.</a:t>
            </a:r>
          </a:p>
        </p:txBody>
      </p:sp>
      <p:pic>
        <p:nvPicPr>
          <p:cNvPr id="3" name="KakaoTalk_Video_20170919_2049_40_806">
            <a:hlinkClick r:id="" action="ppaction://media"/>
            <a:extLst>
              <a:ext uri="{FF2B5EF4-FFF2-40B4-BE49-F238E27FC236}">
                <a16:creationId xmlns:a16="http://schemas.microsoft.com/office/drawing/2014/main" id="{F6C5D28B-C9EA-48F1-83F8-1E546F09FA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3370" y="3812400"/>
            <a:ext cx="5418630" cy="3045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9CDCFAC-BF4B-4FA7-840F-5E35E991C4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06" t="20194" r="24282" b="4267"/>
          <a:stretch/>
        </p:blipFill>
        <p:spPr>
          <a:xfrm>
            <a:off x="9686924" y="1240650"/>
            <a:ext cx="2505076" cy="2571750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F5C770-9CBC-45D9-8191-2AC435C235FD}"/>
              </a:ext>
            </a:extLst>
          </p:cNvPr>
          <p:cNvGrpSpPr/>
          <p:nvPr/>
        </p:nvGrpSpPr>
        <p:grpSpPr>
          <a:xfrm>
            <a:off x="9763125" y="1351165"/>
            <a:ext cx="2378977" cy="2402494"/>
            <a:chOff x="9763125" y="1351165"/>
            <a:chExt cx="2378977" cy="2402494"/>
          </a:xfrm>
        </p:grpSpPr>
        <p:sp>
          <p:nvSpPr>
            <p:cNvPr id="8" name="L 도형 7">
              <a:extLst>
                <a:ext uri="{FF2B5EF4-FFF2-40B4-BE49-F238E27FC236}">
                  <a16:creationId xmlns:a16="http://schemas.microsoft.com/office/drawing/2014/main" id="{7BDF9CA1-8278-490A-A409-FE631E2B37AC}"/>
                </a:ext>
              </a:extLst>
            </p:cNvPr>
            <p:cNvSpPr/>
            <p:nvPr/>
          </p:nvSpPr>
          <p:spPr>
            <a:xfrm rot="5400000">
              <a:off x="9765003" y="1353043"/>
              <a:ext cx="714375" cy="718131"/>
            </a:xfrm>
            <a:prstGeom prst="corner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L 도형 8">
              <a:extLst>
                <a:ext uri="{FF2B5EF4-FFF2-40B4-BE49-F238E27FC236}">
                  <a16:creationId xmlns:a16="http://schemas.microsoft.com/office/drawing/2014/main" id="{EEC2BA7B-CE7C-4B23-A04B-A20144160F91}"/>
                </a:ext>
              </a:extLst>
            </p:cNvPr>
            <p:cNvSpPr/>
            <p:nvPr/>
          </p:nvSpPr>
          <p:spPr>
            <a:xfrm rot="16200000">
              <a:off x="11425849" y="3033262"/>
              <a:ext cx="714375" cy="718131"/>
            </a:xfrm>
            <a:prstGeom prst="corner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L 도형 9">
              <a:extLst>
                <a:ext uri="{FF2B5EF4-FFF2-40B4-BE49-F238E27FC236}">
                  <a16:creationId xmlns:a16="http://schemas.microsoft.com/office/drawing/2014/main" id="{90CCEDEE-0742-4AD1-91F7-1E0627C4394B}"/>
                </a:ext>
              </a:extLst>
            </p:cNvPr>
            <p:cNvSpPr/>
            <p:nvPr/>
          </p:nvSpPr>
          <p:spPr>
            <a:xfrm>
              <a:off x="9763125" y="3035528"/>
              <a:ext cx="714375" cy="718131"/>
            </a:xfrm>
            <a:prstGeom prst="corner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L 도형 10">
              <a:extLst>
                <a:ext uri="{FF2B5EF4-FFF2-40B4-BE49-F238E27FC236}">
                  <a16:creationId xmlns:a16="http://schemas.microsoft.com/office/drawing/2014/main" id="{ADB7984A-9758-41A0-81BF-002569C04BC1}"/>
                </a:ext>
              </a:extLst>
            </p:cNvPr>
            <p:cNvSpPr/>
            <p:nvPr/>
          </p:nvSpPr>
          <p:spPr>
            <a:xfrm rot="10800000">
              <a:off x="11423971" y="1351165"/>
              <a:ext cx="714375" cy="718131"/>
            </a:xfrm>
            <a:prstGeom prst="corner">
              <a:avLst/>
            </a:prstGeom>
            <a:noFill/>
            <a:ln w="381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L 도형 12">
            <a:extLst>
              <a:ext uri="{FF2B5EF4-FFF2-40B4-BE49-F238E27FC236}">
                <a16:creationId xmlns:a16="http://schemas.microsoft.com/office/drawing/2014/main" id="{8806FB0D-5F42-47D6-9812-072336A702DC}"/>
              </a:ext>
            </a:extLst>
          </p:cNvPr>
          <p:cNvSpPr/>
          <p:nvPr/>
        </p:nvSpPr>
        <p:spPr>
          <a:xfrm>
            <a:off x="8451100" y="3392327"/>
            <a:ext cx="163256" cy="175089"/>
          </a:xfrm>
          <a:prstGeom prst="corner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D7A823-DB81-42F5-811B-449F88491EAB}"/>
              </a:ext>
            </a:extLst>
          </p:cNvPr>
          <p:cNvSpPr txBox="1"/>
          <p:nvPr/>
        </p:nvSpPr>
        <p:spPr>
          <a:xfrm>
            <a:off x="8614356" y="3304203"/>
            <a:ext cx="111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: 4</a:t>
            </a:r>
            <a:r>
              <a:rPr lang="ko-KR" altLang="en-US" dirty="0"/>
              <a:t>번 예시</a:t>
            </a:r>
          </a:p>
        </p:txBody>
      </p:sp>
    </p:spTree>
    <p:extLst>
      <p:ext uri="{BB962C8B-B14F-4D97-AF65-F5344CB8AC3E}">
        <p14:creationId xmlns:p14="http://schemas.microsoft.com/office/powerpoint/2010/main" val="361040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해결 방안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ROBIT_02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1" y="1366420"/>
            <a:ext cx="11022084" cy="485791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설계 문제</a:t>
            </a:r>
            <a:endParaRPr lang="en-US" altLang="ko-KR" sz="2000" dirty="0">
              <a:latin typeface="+mn-ea"/>
            </a:endParaRP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지상고</a:t>
            </a:r>
            <a:r>
              <a:rPr lang="ko-KR" altLang="en-US" sz="1600" dirty="0">
                <a:latin typeface="+mn-ea"/>
              </a:rPr>
              <a:t> 싸움을 졌을 경우에도 </a:t>
            </a:r>
            <a:r>
              <a:rPr lang="ko-KR" altLang="en-US" sz="1600" dirty="0" err="1">
                <a:latin typeface="+mn-ea"/>
              </a:rPr>
              <a:t>접지력을</a:t>
            </a:r>
            <a:r>
              <a:rPr lang="ko-KR" altLang="en-US" sz="1600" dirty="0">
                <a:latin typeface="+mn-ea"/>
              </a:rPr>
              <a:t> 잃지 않도록 설계 구조 변경</a:t>
            </a:r>
            <a:endParaRPr lang="en-US" altLang="ko-KR" sz="1600" dirty="0">
              <a:latin typeface="+mn-ea"/>
            </a:endParaRPr>
          </a:p>
          <a:p>
            <a:pPr marL="1314450" lvl="2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스프링을 이용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앞쪽이 들렸을 때 뒤쪽의 </a:t>
            </a:r>
            <a:r>
              <a:rPr lang="ko-KR" altLang="en-US" sz="1200" dirty="0" err="1">
                <a:latin typeface="+mn-ea"/>
              </a:rPr>
              <a:t>칼팁이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err="1">
                <a:latin typeface="+mn-ea"/>
              </a:rPr>
              <a:t>접지력에</a:t>
            </a:r>
            <a:r>
              <a:rPr lang="ko-KR" altLang="en-US" sz="1200" dirty="0">
                <a:latin typeface="+mn-ea"/>
              </a:rPr>
              <a:t> 영향을 주지 않게 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314450" lvl="2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+mn-ea"/>
              </a:rPr>
              <a:t>뒤쪽 </a:t>
            </a:r>
            <a:r>
              <a:rPr lang="ko-KR" altLang="en-US" sz="1200" dirty="0" err="1">
                <a:latin typeface="+mn-ea"/>
              </a:rPr>
              <a:t>칼팁을</a:t>
            </a:r>
            <a:r>
              <a:rPr lang="ko-KR" altLang="en-US" sz="1200" dirty="0">
                <a:latin typeface="+mn-ea"/>
              </a:rPr>
              <a:t> 없애고 반응성을 높인다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628650" lvl="1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PSD</a:t>
            </a:r>
            <a:r>
              <a:rPr lang="ko-KR" altLang="en-US" sz="1600" dirty="0">
                <a:latin typeface="+mn-ea"/>
              </a:rPr>
              <a:t>의 경우 바닥과 가깝고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도 정도 위를 보는 형식으로 배치해 턱을 오를 때 바닥을 감지하지 않도록 함</a:t>
            </a:r>
            <a:r>
              <a:rPr lang="en-US" altLang="ko-KR" sz="1600" dirty="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+mn-ea"/>
              </a:rPr>
              <a:t>소프트웨어 문제</a:t>
            </a:r>
            <a:endParaRPr lang="en-US" altLang="ko-KR" sz="20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IR</a:t>
            </a:r>
            <a:r>
              <a:rPr lang="ko-KR" altLang="en-US" sz="1600" dirty="0">
                <a:latin typeface="+mn-ea"/>
              </a:rPr>
              <a:t>이 두 방향 이상 감지되었을 경우에 대한 대비책 제시</a:t>
            </a:r>
            <a:endParaRPr lang="en-US" altLang="ko-KR" sz="1600" dirty="0"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턱을 올라갈 때 </a:t>
            </a:r>
            <a:r>
              <a:rPr lang="en-US" altLang="ko-KR" sz="1600" dirty="0">
                <a:latin typeface="+mn-ea"/>
              </a:rPr>
              <a:t>PSD</a:t>
            </a:r>
            <a:r>
              <a:rPr lang="ko-KR" altLang="en-US" sz="1600" dirty="0">
                <a:latin typeface="+mn-ea"/>
              </a:rPr>
              <a:t>가 감지되는 경우에 대한 예외 처리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6167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027A874-C21C-417D-A8D0-AB70FA5BBB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IRC </a:t>
            </a:r>
            <a:r>
              <a:rPr lang="ko-KR" altLang="en-US" dirty="0"/>
              <a:t>씨름로봇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812E442-907E-414B-9AE5-86B7FB4BD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AEAB57C-7B0D-421C-B53E-6D67F308F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CF02EA5-F8B2-4629-8E90-9B70DA0F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8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 바른고딕">
      <a:majorFont>
        <a:latin typeface="나눔바른고딕"/>
        <a:ea typeface="나눔바른고딕"/>
        <a:cs typeface=""/>
      </a:majorFont>
      <a:minorFont>
        <a:latin typeface="나눔바른고딕 Light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19268</TotalTime>
  <Words>207</Words>
  <Application>Microsoft Office PowerPoint</Application>
  <PresentationFormat>와이드스크린</PresentationFormat>
  <Paragraphs>39</Paragraphs>
  <Slides>5</Slides>
  <Notes>4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나눔바른고딕 Light</vt:lpstr>
      <vt:lpstr>Arial</vt:lpstr>
      <vt:lpstr>맑은 고딕</vt:lpstr>
      <vt:lpstr>Wingdings</vt:lpstr>
      <vt:lpstr>나눔바른고딕</vt:lpstr>
      <vt:lpstr>Office 테마</vt:lpstr>
      <vt:lpstr>2017년 IRC 씨름로봇</vt:lpstr>
      <vt:lpstr>패배 원인 분석 – ROBIT_02</vt:lpstr>
      <vt:lpstr>패배 원인 분석 – ROBIT_02</vt:lpstr>
      <vt:lpstr>해결 방안 – ROBIT_02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2017Conference</dc:title>
  <dc:creator>Minos</dc:creator>
  <cp:lastModifiedBy>이민호</cp:lastModifiedBy>
  <cp:revision>311</cp:revision>
  <dcterms:created xsi:type="dcterms:W3CDTF">2015-03-18T10:37:03Z</dcterms:created>
  <dcterms:modified xsi:type="dcterms:W3CDTF">2017-10-31T13:01:33Z</dcterms:modified>
  <cp:contentStatus/>
</cp:coreProperties>
</file>